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799763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76"/>
  </p:normalViewPr>
  <p:slideViewPr>
    <p:cSldViewPr snapToGrid="0">
      <p:cViewPr>
        <p:scale>
          <a:sx n="67" d="100"/>
          <a:sy n="67" d="100"/>
        </p:scale>
        <p:origin x="2480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472842"/>
            <a:ext cx="9179799" cy="3133172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4726842"/>
            <a:ext cx="8099822" cy="2172804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66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2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479142"/>
            <a:ext cx="2328699" cy="762669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479142"/>
            <a:ext cx="6851100" cy="762669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56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43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243638"/>
            <a:ext cx="9314796" cy="3743557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6022610"/>
            <a:ext cx="9314796" cy="1968648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82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2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395710"/>
            <a:ext cx="4589899" cy="57101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395710"/>
            <a:ext cx="4589899" cy="57101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75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479144"/>
            <a:ext cx="9314796" cy="173949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2206137"/>
            <a:ext cx="4568805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3287331"/>
            <a:ext cx="4568805" cy="483516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2206137"/>
            <a:ext cx="4591306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3287331"/>
            <a:ext cx="4591306" cy="483516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72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9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99969"/>
            <a:ext cx="3483205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295769"/>
            <a:ext cx="5467380" cy="6395505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699862"/>
            <a:ext cx="3483205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11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99969"/>
            <a:ext cx="3483205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295769"/>
            <a:ext cx="5467380" cy="6395505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699862"/>
            <a:ext cx="3483205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6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479144"/>
            <a:ext cx="9314796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395710"/>
            <a:ext cx="9314796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8341240"/>
            <a:ext cx="2429947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D142B2-F986-F243-A0DF-195F3ED996F8}" type="datetimeFigureOut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8341240"/>
            <a:ext cx="364492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8341240"/>
            <a:ext cx="2429947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847F4-038F-D348-A271-2BE7C7A92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95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kumimoji="1"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7DA3082E-4E64-9E5B-8F08-10BA31D9F960}"/>
              </a:ext>
            </a:extLst>
          </p:cNvPr>
          <p:cNvSpPr>
            <a:spLocks/>
          </p:cNvSpPr>
          <p:nvPr/>
        </p:nvSpPr>
        <p:spPr>
          <a:xfrm>
            <a:off x="29497" y="46253"/>
            <a:ext cx="10730101" cy="8905241"/>
          </a:xfrm>
          <a:prstGeom prst="roundRect">
            <a:avLst>
              <a:gd name="adj" fmla="val 2279"/>
            </a:avLst>
          </a:prstGeom>
          <a:noFill/>
          <a:ln w="76200">
            <a:solidFill>
              <a:srgbClr val="C15F3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B4FE3F-450A-3F90-3F89-BD29D71F4605}"/>
              </a:ext>
            </a:extLst>
          </p:cNvPr>
          <p:cNvSpPr txBox="1"/>
          <p:nvPr/>
        </p:nvSpPr>
        <p:spPr>
          <a:xfrm>
            <a:off x="2993889" y="3837153"/>
            <a:ext cx="480131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6000" b="1">
                <a:solidFill>
                  <a:srgbClr val="C15F3C"/>
                </a:solidFill>
              </a:rPr>
              <a:t>広告枠</a:t>
            </a:r>
            <a:endParaRPr kumimoji="1" lang="en-US" altLang="ja-JP" sz="6000" b="1" dirty="0">
              <a:solidFill>
                <a:srgbClr val="C15F3C"/>
              </a:solidFill>
            </a:endParaRPr>
          </a:p>
          <a:p>
            <a:pPr algn="ctr"/>
            <a:r>
              <a:rPr kumimoji="1" lang="ja-JP" altLang="en-US" sz="4000" b="1">
                <a:solidFill>
                  <a:srgbClr val="C15F3C"/>
                </a:solidFill>
              </a:rPr>
              <a:t>ぜひご検討ください</a:t>
            </a:r>
          </a:p>
        </p:txBody>
      </p:sp>
    </p:spTree>
    <p:extLst>
      <p:ext uri="{BB962C8B-B14F-4D97-AF65-F5344CB8AC3E}">
        <p14:creationId xmlns:p14="http://schemas.microsoft.com/office/powerpoint/2010/main" val="2311201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</Words>
  <Application>Microsoft Macintosh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Ryotaro Murakawa</dc:creator>
  <cp:lastModifiedBy>Ryotaro Murakawa</cp:lastModifiedBy>
  <cp:revision>1</cp:revision>
  <dcterms:created xsi:type="dcterms:W3CDTF">2026-03-15T07:47:14Z</dcterms:created>
  <dcterms:modified xsi:type="dcterms:W3CDTF">2026-03-15T07:55:06Z</dcterms:modified>
</cp:coreProperties>
</file>